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Alfa Slab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lfaSlab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0bc71d8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0bc71d8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bc90f23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bc90f23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0bc71d81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0bc71d8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a288770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a288770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0bc71d81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c0bc71d81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0bc71d81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0bc71d8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b310970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b310970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5400"/>
              <a:buNone/>
              <a:defRPr sz="5400">
                <a:solidFill>
                  <a:srgbClr val="9900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qyYtaOaUP3xAmHu8CqJ0q6DJgr7dXEdd/view" TargetMode="External"/><Relationship Id="rId4" Type="http://schemas.openxmlformats.org/officeDocument/2006/relationships/image" Target="../media/image5.jpg"/><Relationship Id="rId5" Type="http://schemas.openxmlformats.org/officeDocument/2006/relationships/hyperlink" Target="http://drive.google.com/file/d/14LaCriDaNNdHUSpDwBec-3jq9hCI0z5G/view" TargetMode="External"/><Relationship Id="rId6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lERSIgCckyrhXhdmWtp4oUBD3gbFIE8p/view" TargetMode="External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3 Axis Pin Dev. Update</a:t>
            </a:r>
            <a:endParaRPr sz="31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#13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75" y="1017735"/>
            <a:ext cx="3828025" cy="368266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688425" y="559475"/>
            <a:ext cx="457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32 Motors (2 for each axis for 16 pins) placed in a circular pattern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-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32 Inner Pulleys to loop around so that pin can move in both directions along a particular axis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114" y="2237613"/>
            <a:ext cx="3828025" cy="25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Implementation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992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30957"/>
            <a:ext cx="4468901" cy="334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Circuit (8 Motor Drivers for 4 Pin Control)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00" y="1474925"/>
            <a:ext cx="68103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Axis Motion</a:t>
            </a:r>
            <a:endParaRPr/>
          </a:p>
        </p:txBody>
      </p:sp>
      <p:pic>
        <p:nvPicPr>
          <p:cNvPr id="84" name="Google Shape;84;p17" title="1Axi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25" y="118272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 title="2Pin1Axis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4825" y="1291250"/>
            <a:ext cx="4282600" cy="32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Axis (Diagonal) Motion</a:t>
            </a:r>
            <a:endParaRPr/>
          </a:p>
        </p:txBody>
      </p:sp>
      <p:pic>
        <p:nvPicPr>
          <p:cNvPr id="91" name="Google Shape;91;p18" title="1PinDia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25" y="1017725"/>
            <a:ext cx="5364875" cy="40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6894425" y="2604525"/>
            <a:ext cx="592500" cy="5727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" name="Google Shape;93;p18"/>
          <p:cNvCxnSpPr/>
          <p:nvPr/>
        </p:nvCxnSpPr>
        <p:spPr>
          <a:xfrm flipH="1" rot="10800000">
            <a:off x="7190675" y="1785225"/>
            <a:ext cx="6300" cy="819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8"/>
          <p:cNvCxnSpPr>
            <a:stCxn id="92" idx="7"/>
          </p:cNvCxnSpPr>
          <p:nvPr/>
        </p:nvCxnSpPr>
        <p:spPr>
          <a:xfrm flipH="1" rot="10800000">
            <a:off x="7400155" y="2364995"/>
            <a:ext cx="301200" cy="32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>
            <a:stCxn id="92" idx="1"/>
          </p:cNvCxnSpPr>
          <p:nvPr/>
        </p:nvCxnSpPr>
        <p:spPr>
          <a:xfrm rot="10800000">
            <a:off x="6629595" y="2327195"/>
            <a:ext cx="351600" cy="36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Issue: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very deterministic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Strings add unwanted friction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left pin (happy) is able to move in plane, the right pin (unhappy) is restricted in the downward direction due to constraint from string wrapping around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Solution: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Better Design (next slide)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Face problem head on and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Implement controls algorithm to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</a:t>
            </a:r>
            <a:r>
              <a:rPr lang="en"/>
              <a:t>igure it out for us (ML / feedback control)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20955" l="10504" r="14679" t="16824"/>
          <a:stretch/>
        </p:blipFill>
        <p:spPr>
          <a:xfrm>
            <a:off x="5583525" y="2650201"/>
            <a:ext cx="3076024" cy="19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66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Rigid ‘Frame’ (</a:t>
            </a:r>
            <a:r>
              <a:rPr lang="en">
                <a:solidFill>
                  <a:srgbClr val="FF0000"/>
                </a:solidFill>
              </a:rPr>
              <a:t>red</a:t>
            </a:r>
            <a:r>
              <a:rPr lang="en"/>
              <a:t>) for each of the outer pins that only moves one pin each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12 frames stacked on top of each other to control each of 12 outer pins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Inner pins can similarly be connected to a rigid frame (a bit more challenging)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frame is actuated by a similar motor/string/pulley system</a:t>
            </a:r>
            <a:endParaRPr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3555317" y="2798662"/>
            <a:ext cx="2033361" cy="1903607"/>
            <a:chOff x="3402000" y="1646425"/>
            <a:chExt cx="2319600" cy="2231400"/>
          </a:xfrm>
        </p:grpSpPr>
        <p:pic>
          <p:nvPicPr>
            <p:cNvPr id="109" name="Google Shape;10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3300" y="1848150"/>
              <a:ext cx="1857375" cy="1885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20"/>
            <p:cNvSpPr/>
            <p:nvPr/>
          </p:nvSpPr>
          <p:spPr>
            <a:xfrm>
              <a:off x="3528625" y="1722075"/>
              <a:ext cx="2054875" cy="2029675"/>
            </a:xfrm>
            <a:custGeom>
              <a:rect b="b" l="l" r="r" t="t"/>
              <a:pathLst>
                <a:path extrusionOk="0" h="81187" w="82195">
                  <a:moveTo>
                    <a:pt x="4538" y="5547"/>
                  </a:moveTo>
                  <a:lnTo>
                    <a:pt x="5547" y="23196"/>
                  </a:lnTo>
                  <a:lnTo>
                    <a:pt x="23196" y="22188"/>
                  </a:lnTo>
                  <a:lnTo>
                    <a:pt x="22188" y="2521"/>
                  </a:lnTo>
                  <a:lnTo>
                    <a:pt x="82195" y="2521"/>
                  </a:lnTo>
                  <a:lnTo>
                    <a:pt x="82195" y="81187"/>
                  </a:lnTo>
                  <a:lnTo>
                    <a:pt x="1513" y="80682"/>
                  </a:lnTo>
                  <a:lnTo>
                    <a:pt x="0" y="0"/>
                  </a:lnTo>
                  <a:lnTo>
                    <a:pt x="5547" y="0"/>
                  </a:lnTo>
                  <a:close/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1" name="Google Shape;111;p20"/>
            <p:cNvSpPr/>
            <p:nvPr/>
          </p:nvSpPr>
          <p:spPr>
            <a:xfrm>
              <a:off x="3402000" y="1646425"/>
              <a:ext cx="2319600" cy="22314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Design (To be prototyped…)</a:t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6554075" y="3372313"/>
            <a:ext cx="756300" cy="75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Motor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1914975" y="3303013"/>
            <a:ext cx="882300" cy="8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roxima Nova"/>
                <a:ea typeface="Proxima Nova"/>
                <a:cs typeface="Proxima Nova"/>
                <a:sym typeface="Proxima Nova"/>
              </a:rPr>
              <a:t>Pulley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5" name="Google Shape;115;p20"/>
          <p:cNvCxnSpPr>
            <a:stCxn id="114" idx="6"/>
            <a:endCxn id="111" idx="1"/>
          </p:cNvCxnSpPr>
          <p:nvPr/>
        </p:nvCxnSpPr>
        <p:spPr>
          <a:xfrm>
            <a:off x="2797275" y="3750463"/>
            <a:ext cx="75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0"/>
          <p:cNvCxnSpPr>
            <a:stCxn id="111" idx="3"/>
            <a:endCxn id="113" idx="1"/>
          </p:cNvCxnSpPr>
          <p:nvPr/>
        </p:nvCxnSpPr>
        <p:spPr>
          <a:xfrm>
            <a:off x="5588678" y="3750466"/>
            <a:ext cx="96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0"/>
          <p:cNvCxnSpPr>
            <a:stCxn id="114" idx="0"/>
          </p:cNvCxnSpPr>
          <p:nvPr/>
        </p:nvCxnSpPr>
        <p:spPr>
          <a:xfrm flipH="1" rot="10800000">
            <a:off x="2356125" y="2730613"/>
            <a:ext cx="693600" cy="5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0"/>
          <p:cNvCxnSpPr/>
          <p:nvPr/>
        </p:nvCxnSpPr>
        <p:spPr>
          <a:xfrm>
            <a:off x="3049575" y="2705400"/>
            <a:ext cx="4349400" cy="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20"/>
          <p:cNvCxnSpPr/>
          <p:nvPr/>
        </p:nvCxnSpPr>
        <p:spPr>
          <a:xfrm flipH="1" rot="10800000">
            <a:off x="6932225" y="2743213"/>
            <a:ext cx="428700" cy="6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9900FF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9900FF"/>
      </a:accent3>
      <a:accent4>
        <a:srgbClr val="9900FF"/>
      </a:accent4>
      <a:accent5>
        <a:srgbClr val="1C3AA9"/>
      </a:accent5>
      <a:accent6>
        <a:srgbClr val="9900FF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